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5" r:id="rId6"/>
    <p:sldId id="259" r:id="rId7"/>
    <p:sldId id="288" r:id="rId8"/>
    <p:sldId id="294" r:id="rId9"/>
    <p:sldId id="307" r:id="rId10"/>
    <p:sldId id="310" r:id="rId11"/>
    <p:sldId id="292" r:id="rId12"/>
    <p:sldId id="309" r:id="rId13"/>
    <p:sldId id="308" r:id="rId14"/>
    <p:sldId id="293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6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B29C-9D1F-3D43-9B6D-1D140C974B20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egers@groenwelle.n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wijs.nl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igas.nl/diensten/risico-inventarisatie-en-evaluatie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strumenten.rie.nl/nl/@@login?came_from=https%3A%2F%2Finstrumenten.rie.nl%2Fnl%2F%3Flanguage%3Dnl-NL" TargetMode="External"/><Relationship Id="rId4" Type="http://schemas.openxmlformats.org/officeDocument/2006/relationships/hyperlink" Target="https://www.youtube.com/watch?v=DegY3hhAKO8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25492" y="3791645"/>
            <a:ext cx="353906" cy="307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6115" y="3761763"/>
            <a:ext cx="4006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/>
                <a:cs typeface="Arial"/>
              </a:rPr>
              <a:t>zorgsystemen</a:t>
            </a:r>
            <a:endParaRPr lang="en-US" sz="3600" b="1" dirty="0">
              <a:latin typeface="Arial"/>
              <a:cs typeface="Arial"/>
            </a:endParaRPr>
          </a:p>
        </p:txBody>
      </p:sp>
      <p:pic>
        <p:nvPicPr>
          <p:cNvPr id="7" name="Picture 6" descr="GroeneWelle_corporate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75" y="678550"/>
            <a:ext cx="7095613" cy="258908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242" y="3769907"/>
            <a:ext cx="2628900" cy="17430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6114" y="4514467"/>
            <a:ext cx="1216659" cy="13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Eindopdracht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zorgsystemen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737360" y="2811780"/>
            <a:ext cx="50063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Opdrachten </a:t>
            </a:r>
            <a:r>
              <a:rPr lang="nl-NL" dirty="0" err="1" smtClean="0"/>
              <a:t>webquest</a:t>
            </a:r>
            <a:r>
              <a:rPr lang="nl-NL" dirty="0" smtClean="0"/>
              <a:t> uitgevoerd en inleveren in verslagvorm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Het doen ven een </a:t>
            </a:r>
            <a:r>
              <a:rPr lang="nl-NL" dirty="0" err="1" smtClean="0"/>
              <a:t>ri&amp;e</a:t>
            </a:r>
            <a:r>
              <a:rPr lang="nl-NL" dirty="0" smtClean="0"/>
              <a:t> op het BPV bedrijf en daarbij verbetervoorstellen maken en deze in een verslag inleveren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78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Vragen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  <a:hlinkClick r:id="rId3"/>
              </a:rPr>
              <a:t>segers@groenewelle.nl</a:t>
            </a:r>
            <a:endParaRPr kumimoji="0" lang="nl-NL" altLang="nl-NL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20" y="729587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baseline="0" dirty="0" smtClean="0">
                <a:latin typeface="Arial"/>
                <a:cs typeface="Arial"/>
              </a:rPr>
              <a:t> </a:t>
            </a:r>
            <a:r>
              <a:rPr lang="en-US" sz="4400" b="1" dirty="0" smtClean="0">
                <a:latin typeface="Arial"/>
                <a:cs typeface="Arial"/>
              </a:rPr>
              <a:t>Stage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 smtClean="0">
              <a:cs typeface="Arial"/>
            </a:endParaRPr>
          </a:p>
          <a:p>
            <a:endParaRPr lang="en-US" sz="1400" b="0" i="0" dirty="0"/>
          </a:p>
        </p:txBody>
      </p:sp>
      <p:sp>
        <p:nvSpPr>
          <p:cNvPr id="2" name="Rechthoek 1"/>
          <p:cNvSpPr/>
          <p:nvPr/>
        </p:nvSpPr>
        <p:spPr>
          <a:xfrm>
            <a:off x="2286000" y="21363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nl-NL" sz="2800" dirty="0" smtClean="0"/>
              <a:t>BPV en BPV</a:t>
            </a:r>
            <a:endParaRPr lang="nl-NL" alt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65" y="2736081"/>
            <a:ext cx="2782153" cy="27821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36081"/>
            <a:ext cx="4491318" cy="28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Welkom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193180" y="2336800"/>
            <a:ext cx="6477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Studenten:</a:t>
            </a:r>
          </a:p>
          <a:p>
            <a:r>
              <a:rPr lang="nl-NL" sz="2800" dirty="0" smtClean="0"/>
              <a:t>PT43D, PT33D, PT33L, PT43L, </a:t>
            </a:r>
            <a:endParaRPr 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247" y="306320"/>
            <a:ext cx="36671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Wat </a:t>
            </a:r>
            <a:r>
              <a:rPr lang="en-US" sz="4400" b="1" dirty="0" err="1" smtClean="0">
                <a:latin typeface="Arial"/>
                <a:cs typeface="Arial"/>
              </a:rPr>
              <a:t>gaan</a:t>
            </a:r>
            <a:r>
              <a:rPr lang="en-US" sz="4400" b="1" dirty="0" smtClean="0">
                <a:latin typeface="Arial"/>
                <a:cs typeface="Arial"/>
              </a:rPr>
              <a:t> we </a:t>
            </a:r>
            <a:r>
              <a:rPr lang="en-US" sz="4400" b="1" dirty="0" err="1" smtClean="0">
                <a:latin typeface="Arial"/>
                <a:cs typeface="Arial"/>
              </a:rPr>
              <a:t>doen</a:t>
            </a:r>
            <a:r>
              <a:rPr lang="en-US" sz="4400" b="1" dirty="0" smtClean="0">
                <a:latin typeface="Arial"/>
                <a:cs typeface="Arial"/>
              </a:rPr>
              <a:t>?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844" y="2652888"/>
            <a:ext cx="70468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13.30-14.30: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zorgsystemen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Ri&amp;e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risicovolle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bedrijfsituaties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Webquest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zorgsystemen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970844" y="1478844"/>
            <a:ext cx="7046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 dirty="0" smtClean="0"/>
              <a:t>Inleveren opdracht bedrijf in </a:t>
            </a:r>
            <a:r>
              <a:rPr lang="nl-NL" b="1" u="sng" dirty="0" smtClean="0"/>
              <a:t>beeld (</a:t>
            </a:r>
            <a:r>
              <a:rPr lang="nl-NL" b="1" u="sng" dirty="0" smtClean="0"/>
              <a:t>BBL, bedrijf innoveren (BOL</a:t>
            </a:r>
            <a:r>
              <a:rPr lang="nl-NL" b="1" u="sng" dirty="0" smtClean="0"/>
              <a:t>) !!!</a:t>
            </a:r>
            <a:endParaRPr lang="nl-NL" b="1" u="sng" dirty="0"/>
          </a:p>
        </p:txBody>
      </p:sp>
    </p:spTree>
    <p:extLst>
      <p:ext uri="{BB962C8B-B14F-4D97-AF65-F5344CB8AC3E}">
        <p14:creationId xmlns:p14="http://schemas.microsoft.com/office/powerpoint/2010/main" val="36078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Het arrangement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46050" y="1650380"/>
            <a:ext cx="8006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www.wikiwijs.nl</a:t>
            </a:r>
            <a:endParaRPr lang="nl-NL" dirty="0" smtClean="0"/>
          </a:p>
          <a:p>
            <a:r>
              <a:rPr lang="nl-NL" dirty="0" smtClean="0"/>
              <a:t>Zoeken: verzamelarrangement</a:t>
            </a:r>
          </a:p>
          <a:p>
            <a:r>
              <a:rPr lang="nl-NL" dirty="0" smtClean="0"/>
              <a:t>Aanklikken: plannen en optimaliseren</a:t>
            </a:r>
          </a:p>
          <a:p>
            <a:r>
              <a:rPr lang="nl-NL" dirty="0" smtClean="0"/>
              <a:t>Periode 12: wet en regelgeving: zorgsystemen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36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Ri&amp;e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325880" y="1343939"/>
            <a:ext cx="649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Risico inventarisatie en evaluatie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405889" y="1838150"/>
            <a:ext cx="6411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https://stigas.nl/diensten/risico-inventarisatie-en-evaluatie</a:t>
            </a:r>
            <a:r>
              <a:rPr lang="nl-NL" dirty="0" smtClean="0">
                <a:hlinkClick r:id="rId3"/>
              </a:rPr>
              <a:t>/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1405889" y="2413337"/>
            <a:ext cx="57721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4"/>
              </a:rPr>
              <a:t>https</a:t>
            </a:r>
            <a:r>
              <a:rPr lang="nl-NL">
                <a:hlinkClick r:id="rId4"/>
              </a:rPr>
              <a:t>://</a:t>
            </a:r>
            <a:r>
              <a:rPr lang="nl-NL" smtClean="0">
                <a:hlinkClick r:id="rId4"/>
              </a:rPr>
              <a:t>www.youtube.com/watch?v=DegY3hhAKO8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02920" y="3005933"/>
            <a:ext cx="8389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211873" y="2828836"/>
            <a:ext cx="8932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120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https://instrumenten.rie.nl/nl/@@login?came_from=https%3A%2F%2Finstrumenten.rie.nl%2Fnl%2F%3Flanguage%3Dnl-NL</a:t>
            </a:r>
            <a:endParaRPr lang="nl-NL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l-NL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nl-NL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2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Opdracht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Ri&amp;e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840230" y="2045970"/>
            <a:ext cx="5166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 smtClean="0"/>
              <a:t>Vraag aan het BPV bedrijf of er een </a:t>
            </a:r>
            <a:r>
              <a:rPr lang="nl-NL" dirty="0" err="1" smtClean="0"/>
              <a:t>Ri&amp;e</a:t>
            </a:r>
            <a:r>
              <a:rPr lang="nl-NL" dirty="0" smtClean="0"/>
              <a:t> is.</a:t>
            </a:r>
          </a:p>
          <a:p>
            <a:pPr marL="342900" indent="-342900">
              <a:buAutoNum type="arabicPeriod"/>
            </a:pPr>
            <a:r>
              <a:rPr lang="nl-NL" dirty="0" smtClean="0"/>
              <a:t>Vraag aan BPV bedrijf of zij aangesloten zijn bij COLLAND of STIGAS</a:t>
            </a:r>
          </a:p>
          <a:p>
            <a:pPr marL="342900" indent="-342900">
              <a:buAutoNum type="arabicPeriod"/>
            </a:pPr>
            <a:r>
              <a:rPr lang="nl-NL" dirty="0" smtClean="0"/>
              <a:t>Oefen met de </a:t>
            </a:r>
            <a:r>
              <a:rPr lang="nl-NL" dirty="0" smtClean="0"/>
              <a:t>demo ( zie Link, dankzij Dylan)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00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Opdracht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risico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volle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bedrijfssituatie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840230" y="2045970"/>
            <a:ext cx="5166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 smtClean="0"/>
              <a:t>Noem 5 risicovolle situaties op het </a:t>
            </a:r>
            <a:r>
              <a:rPr lang="nl-NL" dirty="0"/>
              <a:t>B</a:t>
            </a:r>
            <a:r>
              <a:rPr lang="nl-NL" dirty="0" smtClean="0"/>
              <a:t>PV bedrijf</a:t>
            </a:r>
          </a:p>
          <a:p>
            <a:pPr marL="342900" indent="-342900">
              <a:buAutoNum type="arabicPeriod"/>
            </a:pPr>
            <a:r>
              <a:rPr lang="nl-NL" dirty="0" smtClean="0"/>
              <a:t>Voor wie is het risicovol</a:t>
            </a:r>
          </a:p>
          <a:p>
            <a:pPr marL="342900" indent="-342900">
              <a:buAutoNum type="arabicPeriod"/>
            </a:pPr>
            <a:r>
              <a:rPr lang="nl-NL" dirty="0" smtClean="0"/>
              <a:t>Beschrijf het risico</a:t>
            </a:r>
          </a:p>
          <a:p>
            <a:pPr marL="342900" indent="-342900">
              <a:buAutoNum type="arabicPeriod"/>
            </a:pPr>
            <a:r>
              <a:rPr lang="nl-NL" dirty="0" smtClean="0"/>
              <a:t>Noem per situatie de mogelijke maatregelen om het risico </a:t>
            </a:r>
            <a:r>
              <a:rPr lang="nl-NL" smtClean="0"/>
              <a:t>te vermijden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09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Webquest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zorgsystemen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18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Opdracht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840230" y="2045970"/>
            <a:ext cx="5166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 smtClean="0"/>
              <a:t>Vraag aan het BPV bedrijf of er een </a:t>
            </a:r>
            <a:r>
              <a:rPr lang="nl-NL" dirty="0" err="1" smtClean="0"/>
              <a:t>Ri&amp;e</a:t>
            </a:r>
            <a:r>
              <a:rPr lang="nl-NL" dirty="0" smtClean="0"/>
              <a:t> is.</a:t>
            </a:r>
          </a:p>
          <a:p>
            <a:pPr marL="342900" indent="-342900">
              <a:buAutoNum type="arabicPeriod"/>
            </a:pPr>
            <a:r>
              <a:rPr lang="nl-NL" dirty="0" smtClean="0"/>
              <a:t>Vraag aan BPV bedrijf of zij aangesloten zijn bij COLLAND of STIGAS</a:t>
            </a:r>
          </a:p>
          <a:p>
            <a:pPr marL="342900" indent="-342900">
              <a:buAutoNum type="arabicPeriod"/>
            </a:pPr>
            <a:r>
              <a:rPr lang="nl-NL" dirty="0" smtClean="0"/>
              <a:t>Maken </a:t>
            </a:r>
            <a:r>
              <a:rPr lang="nl-NL" dirty="0" err="1" smtClean="0"/>
              <a:t>webquest</a:t>
            </a:r>
            <a:r>
              <a:rPr lang="nl-NL" dirty="0" smtClean="0"/>
              <a:t> zorgsystemen</a:t>
            </a:r>
          </a:p>
          <a:p>
            <a:pPr marL="342900" indent="-342900">
              <a:buAutoNum type="arabicPeriod"/>
            </a:pPr>
            <a:r>
              <a:rPr lang="nl-NL" dirty="0" smtClean="0"/>
              <a:t>Benoem 5 risicovolle situaties op het bedrijf</a:t>
            </a:r>
          </a:p>
          <a:p>
            <a:r>
              <a:rPr lang="nl-NL" dirty="0"/>
              <a:t>	</a:t>
            </a:r>
            <a:r>
              <a:rPr lang="nl-NL" dirty="0" smtClean="0"/>
              <a:t>- beschrijf het risico</a:t>
            </a:r>
          </a:p>
          <a:p>
            <a:r>
              <a:rPr lang="nl-NL" dirty="0"/>
              <a:t>	</a:t>
            </a:r>
            <a:r>
              <a:rPr lang="nl-NL" dirty="0" smtClean="0"/>
              <a:t>- </a:t>
            </a:r>
            <a:r>
              <a:rPr lang="nl-NL" smtClean="0"/>
              <a:t>benoem oplossingen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4961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D03FB467-A1D0-4300-BBE8-0A124230A772}" vid="{E71E72C1-E154-464B-BAF9-E4AD3A855E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46ADCC2F05644B7D02251D0B05DD8" ma:contentTypeVersion="0" ma:contentTypeDescription="Een nieuw document maken." ma:contentTypeScope="" ma:versionID="48545e5bcbcfc831ec57747446726b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a6cb616ae9e357dc57dbe7ea9ea085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95E094-9BF4-4978-A1EE-BD38981FCA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F0FFB7-4E32-4EFA-A556-ECEA8316D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CA6386E-AE15-41A3-890A-93585505B329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 dynamisch netwerk 2 juni</Template>
  <TotalTime>640</TotalTime>
  <Words>206</Words>
  <Application>Microsoft Office PowerPoint</Application>
  <PresentationFormat>Diavoorstelling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Piet Segers</cp:lastModifiedBy>
  <cp:revision>108</cp:revision>
  <dcterms:created xsi:type="dcterms:W3CDTF">2016-05-29T10:04:13Z</dcterms:created>
  <dcterms:modified xsi:type="dcterms:W3CDTF">2017-12-05T10:40:37Z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0x01010020C46ADCC2F05644B7D02251D0B05DD8</vt:lpwstr>
  </property>
  <property fmtid="{D5CDD505-2E9C-101B-9397-08002B2CF9AE}" pid="3" name="IsMyDocuments">
    <vt:bool>true</vt:bool>
  </property>
</Properties>
</file>